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8640A-BFD0-4C3F-9D74-1659F67E1666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414B8-F341-41E9-9C9A-B78B8C8584F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Сема</a:t>
            </a:r>
            <a:r>
              <a:rPr lang="ru-RU" baseline="0" dirty="0" smtClean="0"/>
              <a:t> процесса работы </a:t>
            </a:r>
            <a:r>
              <a:rPr lang="en-US" baseline="0" dirty="0" smtClean="0"/>
              <a:t>BTL-</a:t>
            </a:r>
            <a:r>
              <a:rPr lang="ru-RU" baseline="0" dirty="0" smtClean="0"/>
              <a:t>агентства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414B8-F341-41E9-9C9A-B78B8C8584F5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Схема процесса работы </a:t>
            </a:r>
            <a:r>
              <a:rPr lang="en-US" dirty="0" smtClean="0"/>
              <a:t>MYTASK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414B8-F341-41E9-9C9A-B78B8C8584F5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3528" y="764704"/>
            <a:ext cx="1008112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Клиент</a:t>
            </a:r>
            <a:endParaRPr lang="ru-RU" sz="12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39752" y="764704"/>
            <a:ext cx="1008112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BTL </a:t>
            </a:r>
            <a:endParaRPr lang="ru-RU" sz="12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96136" y="764704"/>
            <a:ext cx="2952328" cy="266429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156176" y="404664"/>
            <a:ext cx="2376264" cy="2880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</a:t>
            </a:r>
            <a:r>
              <a:rPr lang="ru-RU" sz="1200" dirty="0" smtClean="0"/>
              <a:t>одготовка</a:t>
            </a:r>
            <a:endParaRPr lang="ru-RU" sz="12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12160" y="908720"/>
            <a:ext cx="2376264" cy="3600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 smtClean="0"/>
              <a:t>- поиск, уведомление о заданиях агентов</a:t>
            </a:r>
            <a:endParaRPr lang="ru-RU" sz="12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012160" y="1412776"/>
            <a:ext cx="2376264" cy="3600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 smtClean="0"/>
              <a:t>- </a:t>
            </a:r>
            <a:r>
              <a:rPr lang="ru-RU" sz="1200" dirty="0" smtClean="0"/>
              <a:t>с</a:t>
            </a:r>
            <a:r>
              <a:rPr lang="ru-RU" sz="1200" dirty="0" smtClean="0"/>
              <a:t>оставление инструкций</a:t>
            </a:r>
            <a:endParaRPr lang="ru-RU" sz="12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012160" y="1916832"/>
            <a:ext cx="2376264" cy="3600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 smtClean="0"/>
              <a:t>- рассылка заданий</a:t>
            </a:r>
            <a:endParaRPr lang="ru-RU" sz="12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012160" y="2348880"/>
            <a:ext cx="2376264" cy="100811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100" dirty="0" smtClean="0"/>
          </a:p>
          <a:p>
            <a:endParaRPr lang="ru-RU" sz="1100" dirty="0" smtClean="0"/>
          </a:p>
          <a:p>
            <a:r>
              <a:rPr lang="ru-RU" sz="1100" i="1" dirty="0" smtClean="0"/>
              <a:t>В процессе подготовки используется: </a:t>
            </a:r>
          </a:p>
          <a:p>
            <a:pPr>
              <a:buFontTx/>
              <a:buChar char="-"/>
            </a:pPr>
            <a:r>
              <a:rPr lang="ru-RU" sz="1100" i="1" dirty="0" smtClean="0"/>
              <a:t>эл. почта</a:t>
            </a:r>
          </a:p>
          <a:p>
            <a:pPr>
              <a:buFontTx/>
              <a:buChar char="-"/>
            </a:pPr>
            <a:r>
              <a:rPr lang="ru-RU" sz="1100" i="1" dirty="0" smtClean="0"/>
              <a:t>т</a:t>
            </a:r>
            <a:r>
              <a:rPr lang="ru-RU" sz="1100" i="1" dirty="0" smtClean="0"/>
              <a:t>елефон</a:t>
            </a:r>
          </a:p>
          <a:p>
            <a:pPr>
              <a:buFontTx/>
              <a:buChar char="-"/>
            </a:pPr>
            <a:r>
              <a:rPr lang="ru-RU" sz="1100" i="1" dirty="0" smtClean="0"/>
              <a:t>с</a:t>
            </a:r>
            <a:r>
              <a:rPr lang="ru-RU" sz="1100" i="1" dirty="0" smtClean="0"/>
              <a:t>оциальные сети и др.</a:t>
            </a:r>
          </a:p>
          <a:p>
            <a:endParaRPr lang="ru-RU" sz="1200" dirty="0" smtClean="0"/>
          </a:p>
          <a:p>
            <a:endParaRPr lang="ru-RU" sz="12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55776" y="1916832"/>
            <a:ext cx="2952328" cy="237626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2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843808" y="1556792"/>
            <a:ext cx="2376264" cy="2880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Выполнение</a:t>
            </a:r>
            <a:endParaRPr lang="ru-RU" sz="12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843808" y="2060848"/>
            <a:ext cx="2376264" cy="3600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 smtClean="0"/>
              <a:t>- агенты приступают к выполнению</a:t>
            </a:r>
            <a:endParaRPr lang="ru-RU" sz="12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843808" y="2492896"/>
            <a:ext cx="2376264" cy="151216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100" dirty="0" smtClean="0"/>
          </a:p>
          <a:p>
            <a:endParaRPr lang="ru-RU" sz="1100" dirty="0" smtClean="0"/>
          </a:p>
          <a:p>
            <a:r>
              <a:rPr lang="ru-RU" sz="1100" i="1" dirty="0" smtClean="0"/>
              <a:t>В процессе подготовки используется: </a:t>
            </a:r>
          </a:p>
          <a:p>
            <a:pPr>
              <a:buFontTx/>
              <a:buChar char="-"/>
            </a:pPr>
            <a:r>
              <a:rPr lang="ru-RU" sz="1100" i="1" dirty="0" smtClean="0"/>
              <a:t>фотоаппарат</a:t>
            </a:r>
          </a:p>
          <a:p>
            <a:pPr>
              <a:buFontTx/>
              <a:buChar char="-"/>
            </a:pPr>
            <a:r>
              <a:rPr lang="ru-RU" sz="1100" i="1" dirty="0" smtClean="0"/>
              <a:t>б</a:t>
            </a:r>
            <a:r>
              <a:rPr lang="ru-RU" sz="1100" i="1" dirty="0" smtClean="0"/>
              <a:t>умажные инструкции</a:t>
            </a:r>
          </a:p>
          <a:p>
            <a:pPr>
              <a:buFontTx/>
              <a:buChar char="-"/>
            </a:pPr>
            <a:r>
              <a:rPr lang="ru-RU" sz="1100" i="1" dirty="0" smtClean="0"/>
              <a:t>д</a:t>
            </a:r>
            <a:r>
              <a:rPr lang="ru-RU" sz="1100" i="1" dirty="0" smtClean="0"/>
              <a:t>иктофон</a:t>
            </a:r>
          </a:p>
          <a:p>
            <a:pPr>
              <a:buFontTx/>
              <a:buChar char="-"/>
            </a:pPr>
            <a:r>
              <a:rPr lang="ru-RU" sz="1100" i="1" dirty="0" smtClean="0"/>
              <a:t>р</a:t>
            </a:r>
            <a:r>
              <a:rPr lang="ru-RU" sz="1100" i="1" dirty="0" smtClean="0"/>
              <a:t>аспечатанные анкеты</a:t>
            </a:r>
          </a:p>
          <a:p>
            <a:pPr>
              <a:buFontTx/>
              <a:buChar char="-"/>
            </a:pPr>
            <a:r>
              <a:rPr lang="ru-RU" sz="1100" i="1" dirty="0" smtClean="0"/>
              <a:t>д</a:t>
            </a:r>
            <a:r>
              <a:rPr lang="ru-RU" sz="1100" i="1" dirty="0" smtClean="0"/>
              <a:t>ругие принадлежности</a:t>
            </a:r>
          </a:p>
          <a:p>
            <a:endParaRPr lang="ru-RU" sz="1200" dirty="0" smtClean="0"/>
          </a:p>
          <a:p>
            <a:endParaRPr lang="ru-RU" sz="12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23528" y="1556792"/>
            <a:ext cx="18002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Информация по проверкам</a:t>
            </a:r>
            <a:endParaRPr lang="ru-RU" sz="12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79512" y="2132856"/>
            <a:ext cx="2088232" cy="115212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100" dirty="0" smtClean="0"/>
          </a:p>
          <a:p>
            <a:endParaRPr lang="ru-RU" sz="1100" dirty="0" smtClean="0"/>
          </a:p>
          <a:p>
            <a:r>
              <a:rPr lang="ru-RU" sz="1100" i="1" dirty="0" smtClean="0"/>
              <a:t>-фотографии</a:t>
            </a:r>
          </a:p>
          <a:p>
            <a:pPr>
              <a:buFontTx/>
              <a:buChar char="-"/>
            </a:pPr>
            <a:r>
              <a:rPr lang="ru-RU" sz="1100" i="1" dirty="0" smtClean="0"/>
              <a:t>б</a:t>
            </a:r>
            <a:r>
              <a:rPr lang="ru-RU" sz="1100" i="1" dirty="0" smtClean="0"/>
              <a:t>умажные  анкеты</a:t>
            </a:r>
          </a:p>
          <a:p>
            <a:pPr>
              <a:buFontTx/>
              <a:buChar char="-"/>
            </a:pPr>
            <a:r>
              <a:rPr lang="ru-RU" sz="1100" i="1" dirty="0" smtClean="0"/>
              <a:t>аудиозаписи</a:t>
            </a:r>
          </a:p>
          <a:p>
            <a:pPr>
              <a:buFontTx/>
              <a:buChar char="-"/>
            </a:pPr>
            <a:r>
              <a:rPr lang="ru-RU" sz="1100" i="1" dirty="0" smtClean="0"/>
              <a:t>д</a:t>
            </a:r>
            <a:r>
              <a:rPr lang="ru-RU" sz="1100" i="1" dirty="0" smtClean="0"/>
              <a:t>ругие материалы</a:t>
            </a:r>
          </a:p>
          <a:p>
            <a:endParaRPr lang="ru-RU" sz="1200" dirty="0" smtClean="0"/>
          </a:p>
          <a:p>
            <a:endParaRPr lang="ru-RU" sz="12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39552" y="4653136"/>
            <a:ext cx="18002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Группировка данных</a:t>
            </a:r>
            <a:endParaRPr lang="ru-RU" sz="1200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987824" y="4653136"/>
            <a:ext cx="18002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Формирование отчета</a:t>
            </a:r>
            <a:endParaRPr lang="ru-RU" sz="12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292080" y="4653136"/>
            <a:ext cx="18002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Отправка клиенту</a:t>
            </a:r>
            <a:endParaRPr lang="ru-RU" sz="1200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1331640" y="1016732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3419872" y="620688"/>
            <a:ext cx="259228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4427984" y="692696"/>
            <a:ext cx="165618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18" idx="1"/>
          </p:cNvCxnSpPr>
          <p:nvPr/>
        </p:nvCxnSpPr>
        <p:spPr>
          <a:xfrm flipH="1">
            <a:off x="2195736" y="170080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endCxn id="24" idx="0"/>
          </p:cNvCxnSpPr>
          <p:nvPr/>
        </p:nvCxnSpPr>
        <p:spPr>
          <a:xfrm>
            <a:off x="1259632" y="3429000"/>
            <a:ext cx="180020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24" idx="3"/>
          </p:cNvCxnSpPr>
          <p:nvPr/>
        </p:nvCxnSpPr>
        <p:spPr>
          <a:xfrm>
            <a:off x="2339752" y="4833156"/>
            <a:ext cx="576064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4788024" y="486916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3528" y="764704"/>
            <a:ext cx="1008112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Клиент</a:t>
            </a:r>
            <a:endParaRPr lang="ru-RU" sz="12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67744" y="764704"/>
            <a:ext cx="1008112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MYTASK </a:t>
            </a:r>
            <a:endParaRPr lang="ru-RU" sz="12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55976" y="836712"/>
            <a:ext cx="1944216" cy="2880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</a:t>
            </a:r>
            <a:r>
              <a:rPr lang="ru-RU" sz="1200" dirty="0" smtClean="0"/>
              <a:t>одготовка</a:t>
            </a:r>
            <a:endParaRPr lang="ru-RU" sz="12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660232" y="836712"/>
            <a:ext cx="1944216" cy="2880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Выполнение</a:t>
            </a:r>
            <a:endParaRPr lang="ru-RU" sz="12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043608" y="1556792"/>
            <a:ext cx="2016224" cy="1008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Информация по проверкам отправляется агентом сразу после заполнения анкеты</a:t>
            </a:r>
            <a:endParaRPr lang="ru-RU" sz="1200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043608" y="3717032"/>
            <a:ext cx="18002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Формирование отчета</a:t>
            </a:r>
            <a:endParaRPr lang="ru-RU" sz="12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347864" y="3717032"/>
            <a:ext cx="18002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Отправка клиенту</a:t>
            </a:r>
            <a:endParaRPr lang="ru-RU" sz="1200" dirty="0"/>
          </a:p>
        </p:txBody>
      </p:sp>
      <p:cxnSp>
        <p:nvCxnSpPr>
          <p:cNvPr id="27" name="Прямая со стрелкой 26"/>
          <p:cNvCxnSpPr>
            <a:stCxn id="5" idx="3"/>
            <a:endCxn id="8" idx="1"/>
          </p:cNvCxnSpPr>
          <p:nvPr/>
        </p:nvCxnSpPr>
        <p:spPr>
          <a:xfrm>
            <a:off x="1331640" y="1016732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347864" y="980728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6660232" y="1340768"/>
            <a:ext cx="2088232" cy="7200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100" dirty="0" smtClean="0"/>
          </a:p>
          <a:p>
            <a:endParaRPr lang="ru-RU" sz="1100" dirty="0" smtClean="0"/>
          </a:p>
          <a:p>
            <a:r>
              <a:rPr lang="ru-RU" sz="1100" dirty="0" smtClean="0"/>
              <a:t>В процессе выполнения задания агенты </a:t>
            </a:r>
            <a:r>
              <a:rPr lang="en-US" sz="1100" dirty="0" err="1" smtClean="0"/>
              <a:t>mytask</a:t>
            </a:r>
            <a:r>
              <a:rPr lang="en-US" sz="1100" dirty="0" smtClean="0"/>
              <a:t> </a:t>
            </a:r>
            <a:r>
              <a:rPr lang="ru-RU" sz="1100" dirty="0" smtClean="0"/>
              <a:t>используют мобильное приложение</a:t>
            </a:r>
            <a:endParaRPr lang="ru-RU" sz="1100" i="1" dirty="0" smtClean="0"/>
          </a:p>
          <a:p>
            <a:endParaRPr lang="ru-RU" sz="1200" dirty="0" smtClean="0"/>
          </a:p>
          <a:p>
            <a:endParaRPr lang="ru-RU" sz="1200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283968" y="1340768"/>
            <a:ext cx="2088232" cy="7200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100" dirty="0" smtClean="0"/>
          </a:p>
          <a:p>
            <a:endParaRPr lang="ru-RU" sz="1100" dirty="0" smtClean="0"/>
          </a:p>
          <a:p>
            <a:r>
              <a:rPr lang="ru-RU" sz="1100" dirty="0" smtClean="0"/>
              <a:t>В процессе подготовки используется автоматизированная </a:t>
            </a:r>
            <a:r>
              <a:rPr lang="en-US" sz="1100" dirty="0" smtClean="0"/>
              <a:t>C</a:t>
            </a:r>
            <a:r>
              <a:rPr lang="ru-RU" sz="1100" dirty="0" err="1" smtClean="0"/>
              <a:t>истема</a:t>
            </a:r>
            <a:r>
              <a:rPr lang="en-US" sz="1100" dirty="0" smtClean="0"/>
              <a:t> </a:t>
            </a:r>
            <a:r>
              <a:rPr lang="en-US" sz="1100" dirty="0" err="1" smtClean="0"/>
              <a:t>Mytask</a:t>
            </a:r>
            <a:r>
              <a:rPr lang="ru-RU" sz="1100" dirty="0" smtClean="0"/>
              <a:t> </a:t>
            </a:r>
            <a:endParaRPr lang="ru-RU" sz="1100" i="1" dirty="0" smtClean="0"/>
          </a:p>
          <a:p>
            <a:endParaRPr lang="ru-RU" sz="1200" dirty="0" smtClean="0"/>
          </a:p>
          <a:p>
            <a:endParaRPr lang="ru-RU" sz="1200" dirty="0"/>
          </a:p>
        </p:txBody>
      </p:sp>
      <p:cxnSp>
        <p:nvCxnSpPr>
          <p:cNvPr id="32" name="Прямая со стрелкой 31"/>
          <p:cNvCxnSpPr>
            <a:stCxn id="10" idx="3"/>
          </p:cNvCxnSpPr>
          <p:nvPr/>
        </p:nvCxnSpPr>
        <p:spPr>
          <a:xfrm>
            <a:off x="6300192" y="98072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1979712" y="1124744"/>
            <a:ext cx="468052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22" idx="2"/>
          </p:cNvCxnSpPr>
          <p:nvPr/>
        </p:nvCxnSpPr>
        <p:spPr>
          <a:xfrm flipH="1">
            <a:off x="1907704" y="2564904"/>
            <a:ext cx="144016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25" idx="3"/>
            <a:endCxn id="26" idx="1"/>
          </p:cNvCxnSpPr>
          <p:nvPr/>
        </p:nvCxnSpPr>
        <p:spPr>
          <a:xfrm>
            <a:off x="2843808" y="389705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110</Words>
  <Application>Microsoft Office PowerPoint</Application>
  <PresentationFormat>Экран (4:3)</PresentationFormat>
  <Paragraphs>49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Карина Викулова</dc:creator>
  <cp:lastModifiedBy>kvikulova</cp:lastModifiedBy>
  <cp:revision>7</cp:revision>
  <dcterms:created xsi:type="dcterms:W3CDTF">2013-04-16T11:43:19Z</dcterms:created>
  <dcterms:modified xsi:type="dcterms:W3CDTF">2013-04-16T12:42:22Z</dcterms:modified>
</cp:coreProperties>
</file>